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0" r:id="rId6"/>
    <p:sldId id="263" r:id="rId7"/>
    <p:sldId id="270" r:id="rId8"/>
    <p:sldId id="271" r:id="rId9"/>
    <p:sldId id="272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BUILDINGS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874317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546" y="1951546"/>
            <a:ext cx="10210140" cy="4906454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 project.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project team should fill the presentation template that is given with the guidelines, in .pptx format.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team must explain their strategies as per the instructions given under in the subsequent slides and support it with pictures.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may mention their ongoing or completed interventions. </a:t>
            </a: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Proposed plans may not be included in the presentation.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will be felicitated during the 16</a:t>
            </a:r>
            <a:r>
              <a:rPr lang="en-US" sz="60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6000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December 2024.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</a:t>
            </a:r>
            <a:r>
              <a:rPr lang="en-US" sz="60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September 2024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spcBef>
                <a:spcPts val="600"/>
              </a:spcBef>
              <a:buNone/>
            </a:pP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60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9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Project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274426"/>
              </p:ext>
            </p:extLst>
          </p:nvPr>
        </p:nvGraphicFramePr>
        <p:xfrm>
          <a:off x="2279375" y="1018540"/>
          <a:ext cx="7796212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the 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GRIHA project code*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Site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Built-up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building blocks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building blocks (If blocks are &gt;1)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</a:t>
                      </a:r>
                      <a:r>
                        <a:rPr lang="en-US" dirty="0" err="1"/>
                        <a:t>Storeys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 typology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8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building (AC/Non-AC/Mixed mode)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occupants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of Completion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1344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2279375" y="6023428"/>
            <a:ext cx="7796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project is not registered under GRIHA for Existing Building..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CATEGORY:</a:t>
            </a: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project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2294" y="163117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Project Explanation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Final score of the project will be evaluated as per the percentages mentioned below</a:t>
            </a:r>
            <a:r>
              <a:rPr lang="en-US" sz="3600" i="1" dirty="0">
                <a:solidFill>
                  <a:srgbClr val="000000"/>
                </a:solidFill>
              </a:rPr>
              <a:t>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522" y="1370972"/>
            <a:ext cx="8547021" cy="503582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that the waste is handled sensibly on site  such that the stress on the landfill is reduced. 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management 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  <a:endParaRPr lang="en-IN" sz="3400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optimization of energy consumption by the use of efficient appliances, use of renewable energy, etc. </a:t>
            </a:r>
            <a:endParaRPr lang="en-IN" sz="3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the water saving, recycling and reuse on site (towards net zero/ net positive approach)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ensure good practises for maintenance and green procurement as a step towards sustainability. </a:t>
            </a:r>
          </a:p>
          <a:p>
            <a:pPr marL="0" indent="0">
              <a:buNone/>
            </a:pPr>
            <a:r>
              <a:rPr lang="en-IN" sz="3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Environmental Awareness – 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 team  must submit strategies to  promote environmental awareness. </a:t>
            </a:r>
          </a:p>
          <a:p>
            <a:endParaRPr lang="en-IN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726055" y="1443853"/>
            <a:ext cx="83491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waste (organic + inorganic) generated ………… 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organic waste (landscape + kitchen) generated ………..kg/capita/day.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List the key features for waste management strategies.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measures taken to treat the organic waste generated.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07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</a:t>
            </a: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management</a:t>
            </a:r>
            <a:r>
              <a:rPr lang="en-IN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Ensure that the appliances (fans and internal lighting) installed in the building are minimum BEE 3 star rated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…………. % of the total annual energy consumption (consider grid only) is offset through installation of renewable energy sources on site (source, on-site and off-site generation)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Reduction of energy consumption 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Existing case: ………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(total annual energy consumption from the grid considering the latest 12-month data (April 2023 to March 2024) with at least 70% occupancy for all the months that have been considered)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 case: ……….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(average of total annual energy consumption from the grid for 2 years prior to the year considered in existing case). </a:t>
            </a:r>
            <a:r>
              <a:rPr lang="en-US" dirty="0">
                <a:solidFill>
                  <a:srgbClr val="000000"/>
                </a:solidFill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Please note that April 2021 to March 2022 will be not be considered.</a:t>
            </a:r>
          </a:p>
          <a:p>
            <a:pPr marL="0" indent="0">
              <a:buNone/>
            </a:pPr>
            <a:endParaRPr lang="en-IN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</a:t>
            </a: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Projects which have operational data of less than 3 years are required to conduct an energy audit by a BEE certified auditor and submit an energy audit report.</a:t>
            </a:r>
            <a:endParaRPr lang="en-IN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14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</a:t>
            </a:r>
          </a:p>
          <a:p>
            <a:pPr marL="0" indent="0">
              <a:buNone/>
            </a:pPr>
            <a:endParaRPr lang="en-IN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the water management strategies 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Demand side reduction (%)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Percentage of water treated …………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Capacity of STP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Fresh and  treated water consumption per day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Quantity of treated water generated</a:t>
            </a: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99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879579" y="1175529"/>
            <a:ext cx="963863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refrigerants used in the HVAC system are CFC &amp; HCFC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fire fighting systems are halon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housekeeping and pest control products used are ecofriendly</a:t>
            </a:r>
          </a:p>
          <a:p>
            <a:pPr marL="640080" lvl="1"/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923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Environmental awareness-</a:t>
            </a:r>
          </a:p>
          <a:p>
            <a:pPr marL="189230" indent="0">
              <a:buNone/>
            </a:pPr>
            <a:endParaRPr lang="en-US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List  at-least 2 strategies opted in the project to promote environmental awareness among occupants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480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837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</vt:lpstr>
      <vt:lpstr>MS Shell Dlg 2</vt:lpstr>
      <vt:lpstr>Wingdings</vt:lpstr>
      <vt:lpstr>Wingdings 3</vt:lpstr>
      <vt:lpstr>Madison</vt:lpstr>
      <vt:lpstr>PowerPoint Presentation</vt:lpstr>
      <vt:lpstr>Guidelines</vt:lpstr>
      <vt:lpstr>Project brief</vt:lpstr>
      <vt:lpstr>PowerPoint Presentation</vt:lpstr>
      <vt:lpstr>Project Explanation Final score of the project will be evaluated as per the percentages mentioned below.</vt:lpstr>
      <vt:lpstr>Summary</vt:lpstr>
      <vt:lpstr>Summary</vt:lpstr>
      <vt:lpstr>Summary</vt:lpstr>
      <vt:lpstr>Summary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Ichhita Handa</cp:lastModifiedBy>
  <cp:revision>24</cp:revision>
  <dcterms:created xsi:type="dcterms:W3CDTF">2023-06-20T05:40:20Z</dcterms:created>
  <dcterms:modified xsi:type="dcterms:W3CDTF">2024-07-23T09:41:24Z</dcterms:modified>
</cp:coreProperties>
</file>